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9B0DD77-B98B-42CD-BE7F-F0CF60A12974}" type="datetimeFigureOut">
              <a:rPr lang="pt-BR" smtClean="0"/>
              <a:t>30/07/2011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DF4462E-4C97-4BDE-9C02-76128DA2FE8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ajax.googleapis.com/ajax/libs/jquery/1.6.2/jquery.min.j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ingjquery.com/wp-content/themes/ljq/docs.php?fn=read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ingjquery.com/wp-content/themes/ljq/docs.php?fn=read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AJAX - JQUERY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Utilizando Recursos Para Otimizar seu Web Site 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88640"/>
            <a:ext cx="8784977" cy="1237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420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Escondendo Elementos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$(".</a:t>
            </a:r>
            <a:r>
              <a:rPr lang="en-US" dirty="0" err="1"/>
              <a:t>formato</a:t>
            </a:r>
            <a:r>
              <a:rPr lang="en-US" dirty="0"/>
              <a:t>").hide("slow");</a:t>
            </a:r>
          </a:p>
          <a:p>
            <a:pPr marL="0" indent="0">
              <a:buNone/>
            </a:pPr>
            <a:r>
              <a:rPr lang="en-US" dirty="0" smtClean="0"/>
              <a:t>$(".</a:t>
            </a:r>
            <a:r>
              <a:rPr lang="en-US" dirty="0" err="1"/>
              <a:t>formato</a:t>
            </a:r>
            <a:r>
              <a:rPr lang="en-US" dirty="0"/>
              <a:t>").show("slow</a:t>
            </a:r>
            <a:r>
              <a:rPr lang="en-US" dirty="0" smtClean="0"/>
              <a:t>");</a:t>
            </a:r>
          </a:p>
          <a:p>
            <a:pPr marL="0" indent="0">
              <a:buNone/>
            </a:pPr>
            <a:r>
              <a:rPr lang="en-US" dirty="0"/>
              <a:t>$(".</a:t>
            </a:r>
            <a:r>
              <a:rPr lang="en-US" dirty="0" err="1"/>
              <a:t>formato</a:t>
            </a:r>
            <a:r>
              <a:rPr lang="en-US" dirty="0" smtClean="0"/>
              <a:t>").</a:t>
            </a:r>
            <a:r>
              <a:rPr lang="en-US" dirty="0" err="1" smtClean="0"/>
              <a:t>SlideUp</a:t>
            </a:r>
            <a:r>
              <a:rPr lang="en-US" dirty="0" smtClean="0"/>
              <a:t>(1000);</a:t>
            </a:r>
            <a:endParaRPr lang="pt-BR" dirty="0"/>
          </a:p>
          <a:p>
            <a:pPr marL="0" indent="0">
              <a:buNone/>
            </a:pPr>
            <a:r>
              <a:rPr lang="en-US" dirty="0"/>
              <a:t>$(".</a:t>
            </a:r>
            <a:r>
              <a:rPr lang="en-US" dirty="0" err="1"/>
              <a:t>formato</a:t>
            </a:r>
            <a:r>
              <a:rPr lang="en-US" dirty="0"/>
              <a:t>").</a:t>
            </a:r>
            <a:r>
              <a:rPr lang="en-US" dirty="0" err="1" smtClean="0"/>
              <a:t>SlideDown</a:t>
            </a:r>
            <a:r>
              <a:rPr lang="en-US" dirty="0" smtClean="0"/>
              <a:t>(1000);</a:t>
            </a:r>
          </a:p>
          <a:p>
            <a:pPr marL="0" indent="0">
              <a:buNone/>
            </a:pPr>
            <a:r>
              <a:rPr lang="en-US" dirty="0"/>
              <a:t>$(".</a:t>
            </a:r>
            <a:r>
              <a:rPr lang="en-US" dirty="0" err="1"/>
              <a:t>formato</a:t>
            </a:r>
            <a:r>
              <a:rPr lang="en-US" dirty="0" smtClean="0"/>
              <a:t>").</a:t>
            </a:r>
            <a:r>
              <a:rPr lang="en-US" dirty="0" err="1" smtClean="0"/>
              <a:t>fadeIn</a:t>
            </a:r>
            <a:r>
              <a:rPr lang="en-US" dirty="0" smtClean="0"/>
              <a:t>();</a:t>
            </a:r>
            <a:endParaRPr lang="pt-BR" dirty="0"/>
          </a:p>
          <a:p>
            <a:pPr marL="0" indent="0">
              <a:buNone/>
            </a:pPr>
            <a:r>
              <a:rPr lang="en-US" dirty="0"/>
              <a:t>$(".</a:t>
            </a:r>
            <a:r>
              <a:rPr lang="en-US" dirty="0" err="1"/>
              <a:t>formato</a:t>
            </a:r>
            <a:r>
              <a:rPr lang="en-US" dirty="0"/>
              <a:t>").</a:t>
            </a:r>
            <a:r>
              <a:rPr lang="en-US" dirty="0" err="1" smtClean="0"/>
              <a:t>fadeOut</a:t>
            </a:r>
            <a:r>
              <a:rPr lang="en-US" dirty="0" smtClean="0"/>
              <a:t>();</a:t>
            </a:r>
          </a:p>
          <a:p>
            <a:pPr marL="0" indent="0">
              <a:buNone/>
            </a:pPr>
            <a:r>
              <a:rPr lang="en-US" dirty="0"/>
              <a:t>$(".</a:t>
            </a:r>
            <a:r>
              <a:rPr lang="en-US" dirty="0" err="1"/>
              <a:t>formato</a:t>
            </a:r>
            <a:r>
              <a:rPr lang="en-US" dirty="0"/>
              <a:t>").</a:t>
            </a:r>
            <a:r>
              <a:rPr lang="en-US" dirty="0" err="1" smtClean="0"/>
              <a:t>fadeTo</a:t>
            </a:r>
            <a:r>
              <a:rPr lang="en-US" dirty="0" smtClean="0"/>
              <a:t>(“slow,0.5”);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03203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Trabalhando Com Eventos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99592" y="2348880"/>
            <a:ext cx="8784975" cy="3450696"/>
          </a:xfrm>
        </p:spPr>
        <p:txBody>
          <a:bodyPr/>
          <a:lstStyle/>
          <a:p>
            <a:r>
              <a:rPr lang="pt-BR" dirty="0" smtClean="0"/>
              <a:t>Crie um botão e uma outra classe no </a:t>
            </a:r>
            <a:r>
              <a:rPr lang="pt-BR" dirty="0" err="1" smtClean="0"/>
              <a:t>css</a:t>
            </a:r>
            <a:endParaRPr lang="pt-BR" dirty="0" smtClean="0"/>
          </a:p>
          <a:p>
            <a:pPr marL="0" indent="0">
              <a:buNone/>
            </a:pPr>
            <a:r>
              <a:rPr lang="en-US" dirty="0"/>
              <a:t> $("#</a:t>
            </a:r>
            <a:r>
              <a:rPr lang="en-US" dirty="0" err="1"/>
              <a:t>BtnCor</a:t>
            </a:r>
            <a:r>
              <a:rPr lang="en-US" dirty="0"/>
              <a:t>").click(function</a:t>
            </a:r>
            <a:r>
              <a:rPr lang="en-US" dirty="0" smtClean="0"/>
              <a:t>(){</a:t>
            </a:r>
          </a:p>
          <a:p>
            <a:pPr marL="0" indent="0">
              <a:buNone/>
            </a:pPr>
            <a:r>
              <a:rPr lang="en-US" dirty="0" smtClean="0"/>
              <a:t>       $("</a:t>
            </a:r>
            <a:r>
              <a:rPr lang="en-US" dirty="0"/>
              <a:t>div").</a:t>
            </a:r>
            <a:r>
              <a:rPr lang="en-US" dirty="0" err="1"/>
              <a:t>toggleClass</a:t>
            </a:r>
            <a:r>
              <a:rPr lang="en-US" dirty="0"/>
              <a:t>("formato2");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/>
              <a:t>false;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/>
              <a:t>});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141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Crie um Botão para cada </a:t>
            </a:r>
            <a:r>
              <a:rPr lang="pt-BR" dirty="0" err="1" smtClean="0"/>
              <a:t>Div</a:t>
            </a:r>
            <a:r>
              <a:rPr lang="pt-BR" dirty="0" smtClean="0"/>
              <a:t>, alternando as cores a partir do momento que foi clicado.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4429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Atribuindo CSS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$('h1').</a:t>
            </a:r>
            <a:r>
              <a:rPr lang="pt-BR" dirty="0" err="1"/>
              <a:t>css</a:t>
            </a:r>
            <a:r>
              <a:rPr lang="pt-BR" dirty="0"/>
              <a:t>('</a:t>
            </a:r>
            <a:r>
              <a:rPr lang="pt-BR" dirty="0" err="1"/>
              <a:t>fontSize</a:t>
            </a:r>
            <a:r>
              <a:rPr lang="pt-BR" dirty="0"/>
              <a:t>', '100px');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$(</a:t>
            </a:r>
            <a:r>
              <a:rPr lang="pt-BR" dirty="0"/>
              <a:t>'h1').</a:t>
            </a:r>
            <a:r>
              <a:rPr lang="pt-BR" dirty="0" err="1"/>
              <a:t>css</a:t>
            </a:r>
            <a:r>
              <a:rPr lang="pt-BR" dirty="0"/>
              <a:t>({ '</a:t>
            </a:r>
            <a:r>
              <a:rPr lang="pt-BR" dirty="0" err="1"/>
              <a:t>fontSize</a:t>
            </a:r>
            <a:r>
              <a:rPr lang="pt-BR" dirty="0"/>
              <a:t>' : '100px', 'color' : '</a:t>
            </a:r>
            <a:r>
              <a:rPr lang="pt-BR" dirty="0" err="1"/>
              <a:t>red</a:t>
            </a:r>
            <a:r>
              <a:rPr lang="pt-BR" dirty="0"/>
              <a:t>' });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2371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27584" y="764704"/>
            <a:ext cx="6831861" cy="4958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.teste {</a:t>
            </a:r>
          </a:p>
          <a:p>
            <a:pPr marL="640080" lvl="2" indent="0">
              <a:buNone/>
            </a:pPr>
            <a:r>
              <a:rPr lang="pt-BR" dirty="0" err="1"/>
              <a:t>border-width</a:t>
            </a:r>
            <a:r>
              <a:rPr lang="pt-BR" dirty="0"/>
              <a:t>: 3px;</a:t>
            </a:r>
          </a:p>
          <a:p>
            <a:pPr marL="640080" lvl="2" indent="0">
              <a:buNone/>
            </a:pPr>
            <a:r>
              <a:rPr lang="pt-BR" dirty="0" err="1"/>
              <a:t>border-style</a:t>
            </a:r>
            <a:r>
              <a:rPr lang="pt-BR" dirty="0"/>
              <a:t>: </a:t>
            </a:r>
            <a:r>
              <a:rPr lang="pt-BR" dirty="0" err="1"/>
              <a:t>dashed</a:t>
            </a:r>
            <a:r>
              <a:rPr lang="pt-BR" dirty="0"/>
              <a:t>;</a:t>
            </a:r>
          </a:p>
          <a:p>
            <a:pPr marL="640080" lvl="2" indent="0">
              <a:buNone/>
            </a:pPr>
            <a:r>
              <a:rPr lang="pt-BR" dirty="0" err="1"/>
              <a:t>border</a:t>
            </a:r>
            <a:r>
              <a:rPr lang="pt-BR" dirty="0"/>
              <a:t>-color: </a:t>
            </a:r>
            <a:r>
              <a:rPr lang="pt-BR" dirty="0" err="1"/>
              <a:t>red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 smtClean="0"/>
              <a:t>}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/>
              <a:t>$(</a:t>
            </a:r>
            <a:r>
              <a:rPr lang="pt-BR" dirty="0" err="1"/>
              <a:t>document</a:t>
            </a:r>
            <a:r>
              <a:rPr lang="pt-BR" dirty="0"/>
              <a:t>).</a:t>
            </a:r>
            <a:r>
              <a:rPr lang="pt-BR" dirty="0" err="1"/>
              <a:t>ready</a:t>
            </a:r>
            <a:r>
              <a:rPr lang="pt-BR" dirty="0"/>
              <a:t>(</a:t>
            </a:r>
            <a:r>
              <a:rPr lang="pt-BR" dirty="0" err="1"/>
              <a:t>function</a:t>
            </a:r>
            <a:r>
              <a:rPr lang="pt-BR" dirty="0"/>
              <a:t> () {</a:t>
            </a:r>
          </a:p>
          <a:p>
            <a:pPr marL="365760" lvl="1" indent="0">
              <a:buNone/>
            </a:pPr>
            <a:r>
              <a:rPr lang="pt-BR" dirty="0"/>
              <a:t>$(“a”).click(</a:t>
            </a:r>
            <a:r>
              <a:rPr lang="pt-BR" dirty="0" err="1"/>
              <a:t>function</a:t>
            </a:r>
            <a:r>
              <a:rPr lang="pt-BR" dirty="0"/>
              <a:t>() {</a:t>
            </a:r>
          </a:p>
          <a:p>
            <a:pPr marL="365760" lvl="1" indent="0">
              <a:buNone/>
            </a:pPr>
            <a:r>
              <a:rPr lang="pt-BR" dirty="0"/>
              <a:t>$(“p”).</a:t>
            </a:r>
            <a:r>
              <a:rPr lang="pt-BR" dirty="0" err="1"/>
              <a:t>addClass</a:t>
            </a:r>
            <a:r>
              <a:rPr lang="pt-BR" dirty="0"/>
              <a:t>(“teste”);</a:t>
            </a:r>
          </a:p>
          <a:p>
            <a:pPr marL="0" indent="0">
              <a:buNone/>
            </a:pPr>
            <a:r>
              <a:rPr lang="pt-BR" dirty="0"/>
              <a:t>});</a:t>
            </a:r>
          </a:p>
          <a:p>
            <a:pPr marL="0" indent="0">
              <a:buNone/>
            </a:pPr>
            <a:r>
              <a:rPr lang="pt-BR" dirty="0"/>
              <a:t>});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1584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836712"/>
            <a:ext cx="6196405" cy="4814349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$(</a:t>
            </a:r>
            <a:r>
              <a:rPr lang="pt-BR" dirty="0" err="1"/>
              <a:t>document</a:t>
            </a:r>
            <a:r>
              <a:rPr lang="pt-BR" dirty="0"/>
              <a:t>).</a:t>
            </a:r>
            <a:r>
              <a:rPr lang="pt-BR" dirty="0" err="1"/>
              <a:t>ready</a:t>
            </a:r>
            <a:r>
              <a:rPr lang="pt-BR" dirty="0"/>
              <a:t>(</a:t>
            </a:r>
            <a:r>
              <a:rPr lang="pt-BR" dirty="0" err="1"/>
              <a:t>function</a:t>
            </a:r>
            <a:r>
              <a:rPr lang="pt-BR" dirty="0"/>
              <a:t> () {</a:t>
            </a:r>
          </a:p>
          <a:p>
            <a:pPr marL="0" indent="0">
              <a:buNone/>
            </a:pPr>
            <a:r>
              <a:rPr lang="pt-BR" dirty="0"/>
              <a:t>$(“a”).click(</a:t>
            </a:r>
            <a:r>
              <a:rPr lang="pt-BR" dirty="0" err="1"/>
              <a:t>function</a:t>
            </a:r>
            <a:r>
              <a:rPr lang="pt-BR" dirty="0"/>
              <a:t>() {</a:t>
            </a:r>
          </a:p>
          <a:p>
            <a:pPr marL="0" indent="0">
              <a:buNone/>
            </a:pPr>
            <a:r>
              <a:rPr lang="pt-BR" dirty="0"/>
              <a:t>$(“p”).</a:t>
            </a:r>
            <a:r>
              <a:rPr lang="pt-BR" dirty="0" err="1"/>
              <a:t>css</a:t>
            </a:r>
            <a:r>
              <a:rPr lang="pt-BR" dirty="0"/>
              <a:t>(“</a:t>
            </a:r>
            <a:r>
              <a:rPr lang="pt-BR" dirty="0" err="1"/>
              <a:t>border</a:t>
            </a:r>
            <a:r>
              <a:rPr lang="pt-BR" dirty="0"/>
              <a:t>”, “3px </a:t>
            </a:r>
            <a:r>
              <a:rPr lang="pt-BR" dirty="0" err="1"/>
              <a:t>dashed</a:t>
            </a:r>
            <a:r>
              <a:rPr lang="pt-BR" dirty="0"/>
              <a:t> </a:t>
            </a:r>
            <a:r>
              <a:rPr lang="pt-BR" dirty="0" err="1"/>
              <a:t>red</a:t>
            </a:r>
            <a:r>
              <a:rPr lang="pt-BR" dirty="0"/>
              <a:t>”);</a:t>
            </a:r>
          </a:p>
          <a:p>
            <a:pPr marL="0" indent="0">
              <a:buNone/>
            </a:pPr>
            <a:r>
              <a:rPr lang="pt-BR" dirty="0"/>
              <a:t>});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1711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Download da Library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ajax.googleapis.com/ajax/libs/jquery/1.6.2/jquery.min.js</a:t>
            </a:r>
            <a:endParaRPr lang="pt-BR" dirty="0" smtClean="0"/>
          </a:p>
          <a:p>
            <a:r>
              <a:rPr lang="pt-BR" dirty="0"/>
              <a:t>http</a:t>
            </a:r>
            <a:r>
              <a:rPr lang="pt-BR" dirty="0" smtClean="0"/>
              <a:t>://www.jquery.com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998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en-US" dirty="0"/>
              <a:t>$(document).</a:t>
            </a:r>
            <a:r>
              <a:rPr lang="en-US" dirty="0">
                <a:hlinkClick r:id="rId2"/>
              </a:rPr>
              <a:t>ready</a:t>
            </a:r>
            <a:r>
              <a:rPr lang="en-US" dirty="0"/>
              <a:t>(</a:t>
            </a:r>
            <a:r>
              <a:rPr lang="en-US" b="1" dirty="0"/>
              <a:t>function</a:t>
            </a:r>
            <a:r>
              <a:rPr lang="en-US" dirty="0"/>
              <a:t>() {</a:t>
            </a:r>
          </a:p>
          <a:p>
            <a:pPr marL="0" indent="0" fontAlgn="t">
              <a:buNone/>
            </a:pPr>
            <a:r>
              <a:rPr lang="en-US" b="1" dirty="0"/>
              <a:t>   </a:t>
            </a:r>
            <a:r>
              <a:rPr lang="en-US" b="1" dirty="0" smtClean="0"/>
              <a:t>Alert(“</a:t>
            </a:r>
            <a:r>
              <a:rPr lang="en-US" b="1" dirty="0" err="1" smtClean="0"/>
              <a:t>Opa</a:t>
            </a:r>
            <a:r>
              <a:rPr lang="en-US" b="1" dirty="0" smtClean="0"/>
              <a:t>!”);</a:t>
            </a:r>
            <a:endParaRPr lang="en-US" b="1" dirty="0"/>
          </a:p>
          <a:p>
            <a:pPr marL="0" indent="0" fontAlgn="t">
              <a:buNone/>
            </a:pPr>
            <a:r>
              <a:rPr lang="en-US" dirty="0"/>
              <a:t>});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0867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t">
              <a:buNone/>
            </a:pPr>
            <a:r>
              <a:rPr lang="en-US" dirty="0"/>
              <a:t>$(document).</a:t>
            </a:r>
            <a:r>
              <a:rPr lang="en-US" dirty="0">
                <a:hlinkClick r:id="rId2"/>
              </a:rPr>
              <a:t>ready</a:t>
            </a:r>
            <a:r>
              <a:rPr lang="en-US" dirty="0"/>
              <a:t>(</a:t>
            </a:r>
            <a:r>
              <a:rPr lang="en-US" b="1" dirty="0"/>
              <a:t>function</a:t>
            </a:r>
            <a:r>
              <a:rPr lang="en-US" dirty="0"/>
              <a:t>() {</a:t>
            </a:r>
          </a:p>
          <a:p>
            <a:pPr marL="0" indent="0" fontAlgn="t">
              <a:buNone/>
            </a:pPr>
            <a:r>
              <a:rPr lang="en-US" b="1" dirty="0"/>
              <a:t>   </a:t>
            </a:r>
            <a:r>
              <a:rPr lang="en-US" b="1" dirty="0" smtClean="0"/>
              <a:t>	</a:t>
            </a:r>
            <a:r>
              <a:rPr lang="en-US" b="1" dirty="0" err="1" smtClean="0"/>
              <a:t>nome</a:t>
            </a:r>
            <a:r>
              <a:rPr lang="en-US" b="1" dirty="0" smtClean="0"/>
              <a:t>=“</a:t>
            </a:r>
            <a:r>
              <a:rPr lang="en-US" b="1" dirty="0" err="1" smtClean="0"/>
              <a:t>João</a:t>
            </a:r>
            <a:r>
              <a:rPr lang="en-US" b="1" dirty="0" smtClean="0"/>
              <a:t>”;</a:t>
            </a:r>
          </a:p>
          <a:p>
            <a:pPr marL="0" indent="0" fontAlgn="t">
              <a:buNone/>
            </a:pPr>
            <a:r>
              <a:rPr lang="en-US" b="1" dirty="0"/>
              <a:t>	</a:t>
            </a:r>
            <a:r>
              <a:rPr lang="en-US" b="1" dirty="0" err="1" smtClean="0"/>
              <a:t>msg</a:t>
            </a:r>
            <a:r>
              <a:rPr lang="en-US" b="1" dirty="0" smtClean="0"/>
              <a:t> = “</a:t>
            </a:r>
            <a:r>
              <a:rPr lang="en-US" b="1" dirty="0" err="1" smtClean="0"/>
              <a:t>Bem</a:t>
            </a:r>
            <a:r>
              <a:rPr lang="en-US" b="1" dirty="0" smtClean="0"/>
              <a:t> </a:t>
            </a:r>
            <a:r>
              <a:rPr lang="en-US" b="1" dirty="0" err="1" smtClean="0"/>
              <a:t>Vindo</a:t>
            </a:r>
            <a:r>
              <a:rPr lang="en-US" b="1" dirty="0" smtClean="0"/>
              <a:t>, “;</a:t>
            </a:r>
          </a:p>
          <a:p>
            <a:pPr marL="0" indent="0" fontAlgn="t">
              <a:buNone/>
            </a:pPr>
            <a:r>
              <a:rPr lang="en-US" b="1" dirty="0"/>
              <a:t>	</a:t>
            </a:r>
            <a:r>
              <a:rPr lang="en-US" b="1" dirty="0" smtClean="0"/>
              <a:t>Alert(</a:t>
            </a:r>
            <a:r>
              <a:rPr lang="en-US" b="1" dirty="0" err="1" smtClean="0"/>
              <a:t>msg+nome</a:t>
            </a:r>
            <a:r>
              <a:rPr lang="en-US" b="1" dirty="0" smtClean="0"/>
              <a:t>);</a:t>
            </a:r>
            <a:endParaRPr lang="en-US" b="1" dirty="0"/>
          </a:p>
          <a:p>
            <a:pPr marL="0" indent="0" fontAlgn="t">
              <a:buNone/>
            </a:pPr>
            <a:r>
              <a:rPr lang="en-US" dirty="0"/>
              <a:t>});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376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65245" cy="1202485"/>
          </a:xfrm>
        </p:spPr>
        <p:txBody>
          <a:bodyPr/>
          <a:lstStyle/>
          <a:p>
            <a:r>
              <a:rPr lang="pt-BR" dirty="0" smtClean="0"/>
              <a:t>HTML E JQUERY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27584" y="1412776"/>
            <a:ext cx="8568951" cy="50131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&lt;</a:t>
            </a:r>
            <a:r>
              <a:rPr lang="pt-BR" dirty="0" err="1"/>
              <a:t>style</a:t>
            </a:r>
            <a:r>
              <a:rPr lang="pt-BR" dirty="0"/>
              <a:t> </a:t>
            </a:r>
            <a:r>
              <a:rPr lang="pt-BR" dirty="0" err="1"/>
              <a:t>type</a:t>
            </a:r>
            <a:r>
              <a:rPr lang="pt-BR" dirty="0"/>
              <a:t>="</a:t>
            </a:r>
            <a:r>
              <a:rPr lang="pt-BR" dirty="0" err="1"/>
              <a:t>text</a:t>
            </a:r>
            <a:r>
              <a:rPr lang="pt-BR" dirty="0"/>
              <a:t>/</a:t>
            </a:r>
            <a:r>
              <a:rPr lang="pt-BR" dirty="0" err="1"/>
              <a:t>css</a:t>
            </a:r>
            <a:r>
              <a:rPr lang="pt-BR" dirty="0"/>
              <a:t>"&gt;</a:t>
            </a:r>
          </a:p>
          <a:p>
            <a:pPr marL="0" indent="0">
              <a:buNone/>
            </a:pPr>
            <a:r>
              <a:rPr lang="pt-BR" dirty="0"/>
              <a:t>&lt;!--</a:t>
            </a:r>
          </a:p>
          <a:p>
            <a:pPr marL="0" indent="0">
              <a:buNone/>
            </a:pPr>
            <a:r>
              <a:rPr lang="pt-BR" dirty="0"/>
              <a:t>.formato {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err="1"/>
              <a:t>font-weight</a:t>
            </a:r>
            <a:r>
              <a:rPr lang="pt-BR" dirty="0"/>
              <a:t>: </a:t>
            </a:r>
            <a:r>
              <a:rPr lang="pt-BR" dirty="0" err="1"/>
              <a:t>bold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	color: #FFF;</a:t>
            </a:r>
          </a:p>
          <a:p>
            <a:pPr marL="0" indent="0">
              <a:buNone/>
            </a:pPr>
            <a:r>
              <a:rPr lang="pt-BR" dirty="0"/>
              <a:t>	background-color: #F00;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err="1"/>
              <a:t>border</a:t>
            </a:r>
            <a:r>
              <a:rPr lang="pt-BR" dirty="0"/>
              <a:t>: </a:t>
            </a:r>
            <a:r>
              <a:rPr lang="pt-BR" dirty="0" err="1"/>
              <a:t>thin</a:t>
            </a:r>
            <a:r>
              <a:rPr lang="pt-BR" dirty="0"/>
              <a:t> </a:t>
            </a:r>
            <a:r>
              <a:rPr lang="pt-BR" dirty="0" err="1"/>
              <a:t>solid</a:t>
            </a:r>
            <a:r>
              <a:rPr lang="pt-BR" dirty="0"/>
              <a:t> #333;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r>
              <a:rPr lang="pt-BR" dirty="0"/>
              <a:t>--&gt;</a:t>
            </a:r>
          </a:p>
          <a:p>
            <a:pPr marL="0" indent="0">
              <a:buNone/>
            </a:pPr>
            <a:r>
              <a:rPr lang="pt-BR" dirty="0"/>
              <a:t>&lt;/</a:t>
            </a:r>
            <a:r>
              <a:rPr lang="pt-BR" dirty="0" err="1"/>
              <a:t>style</a:t>
            </a:r>
            <a:r>
              <a:rPr lang="pt-BR" dirty="0"/>
              <a:t>&gt;</a:t>
            </a:r>
          </a:p>
          <a:p>
            <a:pPr marL="0" indent="0">
              <a:buNone/>
            </a:pPr>
            <a:r>
              <a:rPr lang="pt-BR" dirty="0" smtClean="0"/>
              <a:t>&lt;</a:t>
            </a:r>
            <a:r>
              <a:rPr lang="pt-BR" dirty="0" err="1"/>
              <a:t>div</a:t>
            </a:r>
            <a:r>
              <a:rPr lang="pt-BR" dirty="0"/>
              <a:t> </a:t>
            </a:r>
            <a:r>
              <a:rPr lang="pt-BR" dirty="0" err="1"/>
              <a:t>class</a:t>
            </a:r>
            <a:r>
              <a:rPr lang="pt-BR" dirty="0"/>
              <a:t>="formato" id="</a:t>
            </a:r>
            <a:r>
              <a:rPr lang="pt-BR" dirty="0" err="1"/>
              <a:t>div_produto</a:t>
            </a:r>
            <a:r>
              <a:rPr lang="pt-BR" dirty="0"/>
              <a:t>"&gt;</a:t>
            </a:r>
            <a:r>
              <a:rPr lang="pt-BR" dirty="0" err="1"/>
              <a:t>Produto:Curso</a:t>
            </a:r>
            <a:r>
              <a:rPr lang="pt-BR" dirty="0"/>
              <a:t> de Web Design&lt;/</a:t>
            </a:r>
            <a:r>
              <a:rPr lang="pt-BR" dirty="0" err="1"/>
              <a:t>div</a:t>
            </a:r>
            <a:r>
              <a:rPr lang="pt-BR" dirty="0"/>
              <a:t>&gt;</a:t>
            </a:r>
          </a:p>
          <a:p>
            <a:pPr marL="0" indent="0">
              <a:buNone/>
            </a:pPr>
            <a:r>
              <a:rPr lang="pt-BR" dirty="0"/>
              <a:t>&lt;</a:t>
            </a:r>
            <a:r>
              <a:rPr lang="pt-BR" dirty="0" err="1"/>
              <a:t>div</a:t>
            </a:r>
            <a:r>
              <a:rPr lang="pt-BR" dirty="0"/>
              <a:t> </a:t>
            </a:r>
            <a:r>
              <a:rPr lang="pt-BR" dirty="0" err="1"/>
              <a:t>class</a:t>
            </a:r>
            <a:r>
              <a:rPr lang="pt-BR" dirty="0"/>
              <a:t>="formato" id="</a:t>
            </a:r>
            <a:r>
              <a:rPr lang="pt-BR" dirty="0" err="1"/>
              <a:t>div_valor</a:t>
            </a:r>
            <a:r>
              <a:rPr lang="pt-BR" dirty="0"/>
              <a:t>"&gt;Valor:R$15.000&lt;/</a:t>
            </a:r>
            <a:r>
              <a:rPr lang="pt-BR" dirty="0" err="1"/>
              <a:t>div</a:t>
            </a:r>
            <a:r>
              <a:rPr lang="pt-BR" dirty="0"/>
              <a:t>&gt;</a:t>
            </a:r>
          </a:p>
          <a:p>
            <a:pPr marL="0" indent="0">
              <a:buNone/>
            </a:pPr>
            <a:r>
              <a:rPr lang="pt-BR" dirty="0"/>
              <a:t>&lt;</a:t>
            </a:r>
            <a:r>
              <a:rPr lang="pt-BR" dirty="0" err="1"/>
              <a:t>div</a:t>
            </a:r>
            <a:r>
              <a:rPr lang="pt-BR" dirty="0"/>
              <a:t> </a:t>
            </a:r>
            <a:r>
              <a:rPr lang="pt-BR" dirty="0" err="1"/>
              <a:t>class</a:t>
            </a:r>
            <a:r>
              <a:rPr lang="pt-BR" dirty="0"/>
              <a:t>="formato" id="</a:t>
            </a:r>
            <a:r>
              <a:rPr lang="pt-BR" dirty="0" err="1"/>
              <a:t>div_qtd</a:t>
            </a:r>
            <a:r>
              <a:rPr lang="pt-BR" dirty="0"/>
              <a:t>"&gt;Quantidade:100&lt;/</a:t>
            </a:r>
            <a:r>
              <a:rPr lang="pt-BR" dirty="0" err="1"/>
              <a:t>div</a:t>
            </a:r>
            <a:r>
              <a:rPr lang="pt-BR" dirty="0" smtClean="0"/>
              <a:t>&gt;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793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&lt;script&gt;</a:t>
            </a:r>
          </a:p>
          <a:p>
            <a:pPr marL="0" indent="0">
              <a:buNone/>
            </a:pPr>
            <a:r>
              <a:rPr lang="pt-BR" dirty="0"/>
              <a:t>	$(</a:t>
            </a:r>
            <a:r>
              <a:rPr lang="pt-BR" dirty="0" err="1"/>
              <a:t>document</a:t>
            </a:r>
            <a:r>
              <a:rPr lang="pt-BR" dirty="0"/>
              <a:t>).</a:t>
            </a:r>
            <a:r>
              <a:rPr lang="pt-BR" dirty="0" err="1"/>
              <a:t>ready</a:t>
            </a:r>
            <a:r>
              <a:rPr lang="pt-BR" dirty="0"/>
              <a:t>(</a:t>
            </a:r>
            <a:r>
              <a:rPr lang="pt-BR" dirty="0" err="1"/>
              <a:t>function</a:t>
            </a:r>
            <a:r>
              <a:rPr lang="pt-BR" dirty="0"/>
              <a:t>(){</a:t>
            </a:r>
          </a:p>
          <a:p>
            <a:pPr marL="0" indent="0">
              <a:buNone/>
            </a:pPr>
            <a:r>
              <a:rPr lang="pt-BR" dirty="0"/>
              <a:t>	   teste = $("#</a:t>
            </a:r>
            <a:r>
              <a:rPr lang="pt-BR" dirty="0" err="1"/>
              <a:t>div_valor</a:t>
            </a:r>
            <a:r>
              <a:rPr lang="pt-BR" dirty="0"/>
              <a:t>").</a:t>
            </a:r>
            <a:r>
              <a:rPr lang="pt-BR" dirty="0" err="1"/>
              <a:t>html</a:t>
            </a:r>
            <a:r>
              <a:rPr lang="pt-BR" dirty="0"/>
              <a:t>();</a:t>
            </a:r>
          </a:p>
          <a:p>
            <a:pPr marL="0" indent="0">
              <a:buNone/>
            </a:pPr>
            <a:r>
              <a:rPr lang="pt-BR" dirty="0"/>
              <a:t>	   </a:t>
            </a:r>
            <a:r>
              <a:rPr lang="pt-BR" dirty="0" err="1"/>
              <a:t>alert</a:t>
            </a:r>
            <a:r>
              <a:rPr lang="pt-BR" dirty="0"/>
              <a:t>(teste);</a:t>
            </a:r>
          </a:p>
          <a:p>
            <a:pPr marL="0" indent="0">
              <a:buNone/>
            </a:pPr>
            <a:r>
              <a:rPr lang="pt-BR" dirty="0"/>
              <a:t>	});</a:t>
            </a:r>
          </a:p>
          <a:p>
            <a:pPr marL="0" indent="0">
              <a:buNone/>
            </a:pPr>
            <a:r>
              <a:rPr lang="pt-BR" dirty="0"/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2227601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&lt;script&gt;</a:t>
            </a:r>
          </a:p>
          <a:p>
            <a:pPr marL="0" indent="0">
              <a:buNone/>
            </a:pPr>
            <a:r>
              <a:rPr lang="pt-BR" dirty="0"/>
              <a:t>	$(</a:t>
            </a:r>
            <a:r>
              <a:rPr lang="pt-BR" dirty="0" err="1"/>
              <a:t>document</a:t>
            </a:r>
            <a:r>
              <a:rPr lang="pt-BR" dirty="0"/>
              <a:t>).</a:t>
            </a:r>
            <a:r>
              <a:rPr lang="pt-BR" dirty="0" err="1"/>
              <a:t>ready</a:t>
            </a:r>
            <a:r>
              <a:rPr lang="pt-BR" dirty="0"/>
              <a:t>(</a:t>
            </a:r>
            <a:r>
              <a:rPr lang="pt-BR" dirty="0" err="1"/>
              <a:t>function</a:t>
            </a:r>
            <a:r>
              <a:rPr lang="pt-BR" dirty="0"/>
              <a:t>(){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    </a:t>
            </a:r>
            <a:r>
              <a:rPr lang="pt-BR" dirty="0"/>
              <a:t>$("#</a:t>
            </a:r>
            <a:r>
              <a:rPr lang="pt-BR" dirty="0" err="1"/>
              <a:t>div_valor</a:t>
            </a:r>
            <a:r>
              <a:rPr lang="pt-BR" dirty="0"/>
              <a:t>").</a:t>
            </a:r>
            <a:r>
              <a:rPr lang="pt-BR" dirty="0" err="1"/>
              <a:t>html</a:t>
            </a:r>
            <a:r>
              <a:rPr lang="pt-BR" dirty="0" smtClean="0"/>
              <a:t>(“Curso Web 2011”);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});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&lt;/script&gt;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331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83568" y="1916832"/>
            <a:ext cx="7884864" cy="3450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$(</a:t>
            </a:r>
            <a:r>
              <a:rPr lang="pt-BR" dirty="0" err="1"/>
              <a:t>document</a:t>
            </a:r>
            <a:r>
              <a:rPr lang="pt-BR" dirty="0"/>
              <a:t>).</a:t>
            </a:r>
            <a:r>
              <a:rPr lang="pt-BR" dirty="0" err="1"/>
              <a:t>ready</a:t>
            </a:r>
            <a:r>
              <a:rPr lang="pt-BR" dirty="0"/>
              <a:t>(</a:t>
            </a:r>
            <a:r>
              <a:rPr lang="pt-BR" dirty="0" err="1"/>
              <a:t>function</a:t>
            </a:r>
            <a:r>
              <a:rPr lang="pt-BR" dirty="0"/>
              <a:t>(){</a:t>
            </a:r>
          </a:p>
          <a:p>
            <a:pPr marL="0" indent="0">
              <a:buNone/>
            </a:pPr>
            <a:r>
              <a:rPr lang="pt-BR" dirty="0"/>
              <a:t>	   teste = $("#</a:t>
            </a:r>
            <a:r>
              <a:rPr lang="pt-BR" dirty="0" err="1"/>
              <a:t>div_produto</a:t>
            </a:r>
            <a:r>
              <a:rPr lang="pt-BR" dirty="0"/>
              <a:t>").</a:t>
            </a:r>
            <a:r>
              <a:rPr lang="pt-BR" dirty="0" err="1"/>
              <a:t>html</a:t>
            </a:r>
            <a:r>
              <a:rPr lang="pt-BR" dirty="0"/>
              <a:t>();</a:t>
            </a:r>
          </a:p>
          <a:p>
            <a:pPr marL="0" indent="0">
              <a:buNone/>
            </a:pPr>
            <a:r>
              <a:rPr lang="pt-BR" dirty="0"/>
              <a:t>	   </a:t>
            </a:r>
            <a:r>
              <a:rPr lang="pt-BR" dirty="0" err="1"/>
              <a:t>msg</a:t>
            </a:r>
            <a:r>
              <a:rPr lang="pt-BR" dirty="0"/>
              <a:t> = </a:t>
            </a:r>
            <a:r>
              <a:rPr lang="pt-BR" dirty="0" err="1"/>
              <a:t>alert</a:t>
            </a:r>
            <a:r>
              <a:rPr lang="pt-BR" dirty="0"/>
              <a:t>(teste);</a:t>
            </a:r>
          </a:p>
          <a:p>
            <a:pPr marL="0" indent="0">
              <a:buNone/>
            </a:pPr>
            <a:r>
              <a:rPr lang="pt-BR" dirty="0"/>
              <a:t>	   </a:t>
            </a:r>
            <a:r>
              <a:rPr lang="pt-BR" dirty="0" err="1"/>
              <a:t>if</a:t>
            </a:r>
            <a:r>
              <a:rPr lang="pt-BR" dirty="0"/>
              <a:t>(</a:t>
            </a:r>
            <a:r>
              <a:rPr lang="pt-BR" dirty="0" err="1"/>
              <a:t>msg</a:t>
            </a:r>
            <a:r>
              <a:rPr lang="pt-BR" dirty="0"/>
              <a:t>=</a:t>
            </a:r>
            <a:r>
              <a:rPr lang="pt-BR" dirty="0" err="1"/>
              <a:t>true</a:t>
            </a:r>
            <a:r>
              <a:rPr lang="pt-BR" dirty="0"/>
              <a:t>)</a:t>
            </a:r>
          </a:p>
          <a:p>
            <a:pPr marL="0" indent="0">
              <a:buNone/>
            </a:pPr>
            <a:r>
              <a:rPr lang="pt-BR" dirty="0"/>
              <a:t>	   {</a:t>
            </a:r>
          </a:p>
          <a:p>
            <a:pPr marL="0" indent="0">
              <a:buNone/>
            </a:pPr>
            <a:r>
              <a:rPr lang="pt-BR" dirty="0"/>
              <a:t>		  $("#</a:t>
            </a:r>
            <a:r>
              <a:rPr lang="pt-BR" dirty="0" err="1"/>
              <a:t>div_produto</a:t>
            </a:r>
            <a:r>
              <a:rPr lang="pt-BR" dirty="0"/>
              <a:t>").</a:t>
            </a:r>
            <a:r>
              <a:rPr lang="pt-BR" dirty="0" err="1"/>
              <a:t>html</a:t>
            </a:r>
            <a:r>
              <a:rPr lang="pt-BR" dirty="0"/>
              <a:t>("Curso Web Design - 2011 "); </a:t>
            </a:r>
          </a:p>
          <a:p>
            <a:pPr marL="0" indent="0">
              <a:buNone/>
            </a:pPr>
            <a:r>
              <a:rPr lang="pt-BR" dirty="0"/>
              <a:t>	    }</a:t>
            </a:r>
          </a:p>
          <a:p>
            <a:pPr marL="0" indent="0">
              <a:buNone/>
            </a:pPr>
            <a:r>
              <a:rPr lang="pt-BR" dirty="0"/>
              <a:t>		</a:t>
            </a:r>
          </a:p>
          <a:p>
            <a:pPr marL="0" indent="0">
              <a:buNone/>
            </a:pPr>
            <a:r>
              <a:rPr lang="pt-BR" dirty="0"/>
              <a:t>	   </a:t>
            </a:r>
          </a:p>
          <a:p>
            <a:pPr marL="0" indent="0">
              <a:buNone/>
            </a:pPr>
            <a:r>
              <a:rPr lang="pt-BR" dirty="0"/>
              <a:t>	   </a:t>
            </a:r>
          </a:p>
          <a:p>
            <a:pPr marL="0" indent="0">
              <a:buNone/>
            </a:pPr>
            <a:r>
              <a:rPr lang="pt-BR" dirty="0"/>
              <a:t>	});</a:t>
            </a:r>
          </a:p>
        </p:txBody>
      </p:sp>
    </p:spTree>
    <p:extLst>
      <p:ext uri="{BB962C8B-B14F-4D97-AF65-F5344CB8AC3E}">
        <p14:creationId xmlns:p14="http://schemas.microsoft.com/office/powerpoint/2010/main" val="426752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Exibir num alerta “Demorou para comprar o Preço aumentou”, alterar o preço do curso e diminuir o número de vagas juntamente com um alerta “Corra enquanto é tempo!”.</a:t>
            </a:r>
          </a:p>
        </p:txBody>
      </p:sp>
    </p:spTree>
    <p:extLst>
      <p:ext uri="{BB962C8B-B14F-4D97-AF65-F5344CB8AC3E}">
        <p14:creationId xmlns:p14="http://schemas.microsoft.com/office/powerpoint/2010/main" val="900291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o">
  <a:themeElements>
    <a:clrScheme name="Pino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o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816</TotalTime>
  <Words>267</Words>
  <Application>Microsoft Office PowerPoint</Application>
  <PresentationFormat>Apresentação na tela (4:3)</PresentationFormat>
  <Paragraphs>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Pino</vt:lpstr>
      <vt:lpstr>AJAX - JQUERY</vt:lpstr>
      <vt:lpstr>Download da Library</vt:lpstr>
      <vt:lpstr>EXEMPLOS</vt:lpstr>
      <vt:lpstr>EXEMPLO</vt:lpstr>
      <vt:lpstr>HTML E JQUERY</vt:lpstr>
      <vt:lpstr>Apresentação do PowerPoint</vt:lpstr>
      <vt:lpstr>Apresentação do PowerPoint</vt:lpstr>
      <vt:lpstr>Apresentação do PowerPoint</vt:lpstr>
      <vt:lpstr>Exercício</vt:lpstr>
      <vt:lpstr>Escondendo Elementos</vt:lpstr>
      <vt:lpstr>Trabalhando Com Eventos</vt:lpstr>
      <vt:lpstr>EXERCÍCIOS</vt:lpstr>
      <vt:lpstr>Atribuindo CSS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DHTML- Dynamic HTML</dc:title>
  <dc:creator>Rodrigo</dc:creator>
  <cp:lastModifiedBy>Rodrigo</cp:lastModifiedBy>
  <cp:revision>33</cp:revision>
  <dcterms:created xsi:type="dcterms:W3CDTF">2011-07-16T03:03:22Z</dcterms:created>
  <dcterms:modified xsi:type="dcterms:W3CDTF">2011-07-30T16:07:30Z</dcterms:modified>
</cp:coreProperties>
</file>